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1" r:id="rId17"/>
    <p:sldId id="270" r:id="rId18"/>
    <p:sldId id="26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98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5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90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9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04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4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5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9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9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DB76-3C40-49C6-8936-FC39F6B6C6E2}" type="datetimeFigureOut">
              <a:rPr lang="es-ES" smtClean="0"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9C2E-F129-446D-96D1-C7C1F9212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94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76" y="1"/>
            <a:ext cx="9700752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6" y="2712093"/>
            <a:ext cx="6379529" cy="14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945717" cy="14348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5040000" cy="45290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680000" cy="4674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4680000" cy="4208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4" y="3096421"/>
            <a:ext cx="7560000" cy="105265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4" y="4754269"/>
            <a:ext cx="7560000" cy="1050995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1" y="404664"/>
            <a:ext cx="7457777" cy="10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556792"/>
            <a:ext cx="8280000" cy="4530672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" y="404664"/>
            <a:ext cx="8082928" cy="1260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1669013" cy="46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7210"/>
            <a:ext cx="4617977" cy="46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2060848"/>
            <a:ext cx="8280000" cy="199862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4581128"/>
            <a:ext cx="8280000" cy="1520816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" y="404664"/>
            <a:ext cx="8082928" cy="1260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7" y="1628800"/>
            <a:ext cx="2950220" cy="50592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7" y="4837346"/>
            <a:ext cx="2986793" cy="50592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114890"/>
            <a:ext cx="7920000" cy="261025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301208"/>
            <a:ext cx="7920000" cy="752428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066814" cy="1440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916832"/>
            <a:ext cx="7920000" cy="4336241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680"/>
            <a:ext cx="6366791" cy="720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04864"/>
            <a:ext cx="7920000" cy="3102904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0" y="518601"/>
            <a:ext cx="7200000" cy="147023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2108622"/>
            <a:ext cx="1800000" cy="45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3745639"/>
            <a:ext cx="2675923" cy="47544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572824"/>
            <a:ext cx="8280000" cy="100019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221088"/>
            <a:ext cx="8280000" cy="1852629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6729395" cy="14688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2108622"/>
            <a:ext cx="1800000" cy="45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3745639"/>
            <a:ext cx="2675923" cy="47544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2558622"/>
            <a:ext cx="8280000" cy="99745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4221088"/>
            <a:ext cx="8280000" cy="1474521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2060848"/>
            <a:ext cx="8100000" cy="40803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6729395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9207"/>
            <a:ext cx="6480000" cy="14276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1844824"/>
            <a:ext cx="1800000" cy="45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4149080"/>
            <a:ext cx="2675923" cy="47544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04864"/>
            <a:ext cx="7920000" cy="19117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35830"/>
            <a:ext cx="7920000" cy="16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6" y="2682974"/>
            <a:ext cx="8278668" cy="1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9207"/>
            <a:ext cx="6480000" cy="14276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990228"/>
            <a:ext cx="7920000" cy="41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920000" cy="12515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43761"/>
            <a:ext cx="8640000" cy="41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920000" cy="125155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30488"/>
            <a:ext cx="8640000" cy="38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909821" cy="158417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0898"/>
            <a:ext cx="5424000" cy="235400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3" y="2708920"/>
            <a:ext cx="3898047" cy="64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7" y="3443456"/>
            <a:ext cx="3531813" cy="22898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11" y="2708920"/>
            <a:ext cx="2647256" cy="64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0" y="3393691"/>
            <a:ext cx="3535238" cy="3059645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" y="476848"/>
            <a:ext cx="5504682" cy="1584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" y="2132680"/>
            <a:ext cx="3832707" cy="136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" y="3573016"/>
            <a:ext cx="3832707" cy="136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" y="4972004"/>
            <a:ext cx="3832707" cy="136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680"/>
            <a:ext cx="3834000" cy="136846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834000" cy="115481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72004"/>
            <a:ext cx="3834000" cy="136846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0378"/>
            <a:ext cx="2609864" cy="150243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3 Marcador de contenid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" y="476848"/>
            <a:ext cx="5504682" cy="1584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4" y="2060849"/>
            <a:ext cx="3240000" cy="114952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4" y="3284984"/>
            <a:ext cx="3240000" cy="1156446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4" y="4570886"/>
            <a:ext cx="3240000" cy="152241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24" y="1474542"/>
            <a:ext cx="3240000" cy="152241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24" y="3161328"/>
            <a:ext cx="3240000" cy="170783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24" y="5008858"/>
            <a:ext cx="3240000" cy="11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" y="476848"/>
            <a:ext cx="5504682" cy="158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0378"/>
            <a:ext cx="2609864" cy="150243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" y="3284984"/>
            <a:ext cx="3600000" cy="108433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600000" cy="12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476672"/>
            <a:ext cx="6040636" cy="85336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2070"/>
            <a:ext cx="1450728" cy="181645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92070"/>
            <a:ext cx="1450728" cy="181645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96" y="1592070"/>
            <a:ext cx="1450728" cy="18164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92070"/>
            <a:ext cx="1450728" cy="181645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39" y="3789040"/>
            <a:ext cx="3436523" cy="24987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66" y="2372997"/>
            <a:ext cx="798510" cy="37792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8" y="2372997"/>
            <a:ext cx="798510" cy="37792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42" y="2372997"/>
            <a:ext cx="798510" cy="377921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3598"/>
            <a:ext cx="7200000" cy="123721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1785890"/>
            <a:ext cx="8820000" cy="4212618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" y="0"/>
            <a:ext cx="9730400" cy="68789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765"/>
            <a:ext cx="2232248" cy="501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3598"/>
            <a:ext cx="7200000" cy="123721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2352004"/>
            <a:ext cx="8820000" cy="30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0</Words>
  <Application>Microsoft Office PowerPoint</Application>
  <PresentationFormat>Presentación en pantalla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31</cp:revision>
  <dcterms:created xsi:type="dcterms:W3CDTF">2016-07-12T15:33:24Z</dcterms:created>
  <dcterms:modified xsi:type="dcterms:W3CDTF">2016-07-12T21:54:34Z</dcterms:modified>
</cp:coreProperties>
</file>